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modernComment_10C_0.xml" ContentType="application/vnd.ms-powerpoint.comments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4" r:id="rId2"/>
  </p:sldMasterIdLst>
  <p:notesMasterIdLst>
    <p:notesMasterId r:id="rId6"/>
  </p:notesMasterIdLst>
  <p:sldIdLst>
    <p:sldId id="278" r:id="rId3"/>
    <p:sldId id="268" r:id="rId4"/>
    <p:sldId id="269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iCOpPUqAAEAxrsSC+sk/F7Qe9Or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1DA00E-84EE-6411-8EA3-AEE42A752199}" name="Joy Parvin" initials="JP" userId="S::joy.parvin@york.ac.uk::9924d99d-3d87-4eac-a28f-bcc568106a84" providerId="AD"/>
  <p188:author id="{1B555414-6378-BC95-5DE6-BA03050051F6}" name="Mackayla Millar" initials="MM" userId="S::mackayla.millar@york.ac.uk::e990c2cb-a9e4-4ccb-b0f6-fb4c1e5a9eb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ckayla Millar" initials="" lastIdx="6" clrIdx="0"/>
  <p:cmAuthor id="1" name="Joy Parvin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47" autoAdjust="0"/>
  </p:normalViewPr>
  <p:slideViewPr>
    <p:cSldViewPr snapToGrid="0">
      <p:cViewPr varScale="1">
        <p:scale>
          <a:sx n="87" d="100"/>
          <a:sy n="87" d="100"/>
        </p:scale>
        <p:origin x="18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30" Type="http://schemas.openxmlformats.org/officeDocument/2006/relationships/commentAuthors" Target="commentAuthors.xml"/><Relationship Id="rId35" Type="http://schemas.microsoft.com/office/2018/10/relationships/authors" Target="authors.xml"/></Relationships>
</file>

<file path=ppt/comments/modernComment_10C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A956F00-6EDE-4595-AD9F-490B9CEFEDE7}" authorId="{1B555414-6378-BC95-5DE6-BA03050051F6}" created="2026-02-07T18:06:47.975">
    <pc:sldMkLst xmlns:pc="http://schemas.microsoft.com/office/powerpoint/2013/main/command">
      <pc:docMk/>
      <pc:sldMk cId="0" sldId="268"/>
    </pc:sldMkLst>
    <p188:txBody>
      <a:bodyPr/>
      <a:lstStyle/>
      <a:p>
        <a:r>
          <a:rPr lang="en-GB"/>
          <a:t>Moved to be in its own slide deck as agreed.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2-25T15:51:13.172" authorId="{4F1DA00E-84EE-6411-8EA3-AEE42A752199}"/>
          </p223:rxn>
        </p223:reactions>
      </p:ext>
    </p188:extLst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>
          <a:extLst>
            <a:ext uri="{FF2B5EF4-FFF2-40B4-BE49-F238E27FC236}">
              <a16:creationId xmlns:a16="http://schemas.microsoft.com/office/drawing/2014/main" id="{968416A3-103A-57F6-0DD5-EE701BFCE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6ee4b4bdcb_0_60:notes">
            <a:extLst>
              <a:ext uri="{FF2B5EF4-FFF2-40B4-BE49-F238E27FC236}">
                <a16:creationId xmlns:a16="http://schemas.microsoft.com/office/drawing/2014/main" id="{82AE689B-A34F-27A2-35DA-20482A6589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93" name="Google Shape;193;g36ee4b4bdcb_0_60:notes">
            <a:extLst>
              <a:ext uri="{FF2B5EF4-FFF2-40B4-BE49-F238E27FC236}">
                <a16:creationId xmlns:a16="http://schemas.microsoft.com/office/drawing/2014/main" id="{B639BA23-32A6-C9A8-B915-D7BBAD68D5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7843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710125e585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710125e585_0_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Image: - Copied image provided in PowerPoint, original JPG requested</a:t>
            </a:r>
            <a:endParaRPr/>
          </a:p>
        </p:txBody>
      </p:sp>
      <p:sp>
        <p:nvSpPr>
          <p:cNvPr id="240" name="Google Shape;240;g3710125e585_0_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710125e585_0_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3710125e585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subTitle" idx="1"/>
          </p:nvPr>
        </p:nvSpPr>
        <p:spPr>
          <a:xfrm>
            <a:off x="607422" y="2792185"/>
            <a:ext cx="6858000" cy="1874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16"/>
          <p:cNvSpPr/>
          <p:nvPr/>
        </p:nvSpPr>
        <p:spPr>
          <a:xfrm>
            <a:off x="7837714" y="1240972"/>
            <a:ext cx="1306286" cy="4976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Science Capital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Skills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Reputation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STEM Careers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Community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Raising Aspirations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Ambassadors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Staff Development</a:t>
            </a:r>
            <a:endParaRPr sz="135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6"/>
          <p:cNvSpPr txBox="1">
            <a:spLocks noGrp="1"/>
          </p:cNvSpPr>
          <p:nvPr>
            <p:ph type="title"/>
          </p:nvPr>
        </p:nvSpPr>
        <p:spPr>
          <a:xfrm>
            <a:off x="155575" y="365126"/>
            <a:ext cx="753518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 descr="Small Twitter Logo - LogoDix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6" descr="Small Twitter Logo - LogoDix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7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27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2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Google Shape;103;p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Google Shape;108;p29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2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2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0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30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16" name="Google Shape;116;p30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Google Shape;119;p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2" name="Google Shape;122;p3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3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3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Google Shape;125;p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2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Google Shape;128;p32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1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9" name="Google Shape;129;p3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Google Shape;130;p3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1" name="Google Shape;131;p3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5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2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26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2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2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2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8"/>
          <p:cNvPicPr preferRelativeResize="0"/>
          <p:nvPr/>
        </p:nvPicPr>
        <p:blipFill rotWithShape="1">
          <a:blip r:embed="rId1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23986" y="-108488"/>
            <a:ext cx="9267986" cy="694324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8"/>
          <p:cNvSpPr/>
          <p:nvPr/>
        </p:nvSpPr>
        <p:spPr>
          <a:xfrm>
            <a:off x="3394129" y="0"/>
            <a:ext cx="5749871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8"/>
          <p:cNvSpPr/>
          <p:nvPr/>
        </p:nvSpPr>
        <p:spPr>
          <a:xfrm>
            <a:off x="464949" y="3293389"/>
            <a:ext cx="6881247" cy="35413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7" name="Google Shape;57;p18"/>
          <p:cNvPicPr preferRelativeResize="0"/>
          <p:nvPr/>
        </p:nvPicPr>
        <p:blipFill rotWithShape="1">
          <a:blip r:embed="rId1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4293030" y="-108488"/>
            <a:ext cx="4850969" cy="6966488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8"/>
          <p:cNvSpPr/>
          <p:nvPr/>
        </p:nvSpPr>
        <p:spPr>
          <a:xfrm>
            <a:off x="3285641" y="-108488"/>
            <a:ext cx="1007389" cy="1084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C_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ec.org.uk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>
          <a:extLst>
            <a:ext uri="{FF2B5EF4-FFF2-40B4-BE49-F238E27FC236}">
              <a16:creationId xmlns:a16="http://schemas.microsoft.com/office/drawing/2014/main" id="{D0986882-2364-8599-545D-E86B489AC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ee4b4bdcb_0_60">
            <a:extLst>
              <a:ext uri="{FF2B5EF4-FFF2-40B4-BE49-F238E27FC236}">
                <a16:creationId xmlns:a16="http://schemas.microsoft.com/office/drawing/2014/main" id="{79DDF115-4713-42BF-1073-02B7B579C7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9414" y="2033752"/>
            <a:ext cx="5285700" cy="15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CENTRE </a:t>
            </a:r>
            <a:r>
              <a:rPr lang="en-GB" sz="3200" b="1" i="1"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 INDUSTRY</a:t>
            </a:r>
            <a:br>
              <a:rPr lang="en-GB" sz="3200"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EDUCATION COLLABORATION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36ee4b4bdcb_0_60">
            <a:extLst>
              <a:ext uri="{FF2B5EF4-FFF2-40B4-BE49-F238E27FC236}">
                <a16:creationId xmlns:a16="http://schemas.microsoft.com/office/drawing/2014/main" id="{3FE8C3FF-3DAD-6573-A63A-2207D8EBB694}"/>
              </a:ext>
            </a:extLst>
          </p:cNvPr>
          <p:cNvSpPr txBox="1"/>
          <p:nvPr/>
        </p:nvSpPr>
        <p:spPr>
          <a:xfrm>
            <a:off x="1360183" y="3852191"/>
            <a:ext cx="5624100" cy="158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90000"/>
              </a:lnSpc>
              <a:buSzPts val="6000"/>
            </a:pPr>
            <a:r>
              <a:rPr lang="en-US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Sustainable ingredients: </a:t>
            </a:r>
            <a:endParaRPr lang="en-US" dirty="0"/>
          </a:p>
          <a:p>
            <a:pPr lvl="0" algn="ctr">
              <a:lnSpc>
                <a:spcPct val="90000"/>
              </a:lnSpc>
              <a:buSzPts val="6000"/>
            </a:pPr>
            <a:r>
              <a:rPr lang="en-US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 has the cleanest classroom?</a:t>
            </a:r>
            <a:endParaRPr lang="en-US" sz="36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363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710125e585_0_37"/>
          <p:cNvSpPr txBox="1"/>
          <p:nvPr/>
        </p:nvSpPr>
        <p:spPr>
          <a:xfrm>
            <a:off x="4611027" y="142600"/>
            <a:ext cx="3954900" cy="5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STEM Careers</a:t>
            </a:r>
            <a:endParaRPr sz="3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g3710125e585_0_37"/>
          <p:cNvSpPr txBox="1"/>
          <p:nvPr/>
        </p:nvSpPr>
        <p:spPr>
          <a:xfrm>
            <a:off x="3953688" y="851355"/>
            <a:ext cx="5053002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Guy. He studied to become an engineer at university and his first job was helping factories improve processes to be safer and use less fuel, water and materials. 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4" name="Google Shape;244;g3710125e585_0_37"/>
          <p:cNvPicPr preferRelativeResize="0"/>
          <p:nvPr/>
        </p:nvPicPr>
        <p:blipFill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215" y="914298"/>
            <a:ext cx="3421983" cy="2237971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g3710125e585_0_37"/>
          <p:cNvSpPr txBox="1"/>
          <p:nvPr/>
        </p:nvSpPr>
        <p:spPr>
          <a:xfrm>
            <a:off x="3953688" y="2908062"/>
            <a:ext cx="5053002" cy="2185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has had different jobs linked to safety and sustainability over 30 years working in 4 different countries and visiting many others, helping sites find better ways of working. </a:t>
            </a:r>
            <a:endParaRPr dirty="0"/>
          </a:p>
        </p:txBody>
      </p:sp>
      <p:sp>
        <p:nvSpPr>
          <p:cNvPr id="246" name="Google Shape;246;g3710125e585_0_37"/>
          <p:cNvSpPr txBox="1"/>
          <p:nvPr/>
        </p:nvSpPr>
        <p:spPr>
          <a:xfrm>
            <a:off x="3953684" y="4899549"/>
            <a:ext cx="5166249" cy="1446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Guy often talks to people using his computer, which helps save fuel and waste by only travelling when he has to.</a:t>
            </a:r>
            <a:endParaRPr dirty="0"/>
          </a:p>
        </p:txBody>
      </p:sp>
      <p:pic>
        <p:nvPicPr>
          <p:cNvPr id="3" name="Picture 2" descr="A person in a hard hat and safety jacket writing on a paper&#10;&#10;AI-generated content may be incorrect.">
            <a:extLst>
              <a:ext uri="{FF2B5EF4-FFF2-40B4-BE49-F238E27FC236}">
                <a16:creationId xmlns:a16="http://schemas.microsoft.com/office/drawing/2014/main" id="{CE1E73F4-EDFD-C41A-A030-DB80A2A524F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212" y="3447027"/>
            <a:ext cx="3421982" cy="2566487"/>
          </a:xfrm>
          <a:prstGeom prst="rect">
            <a:avLst/>
          </a:prstGeom>
        </p:spPr>
      </p:pic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710125e585_0_55"/>
          <p:cNvSpPr/>
          <p:nvPr/>
        </p:nvSpPr>
        <p:spPr>
          <a:xfrm>
            <a:off x="3858523" y="4275336"/>
            <a:ext cx="1737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www.ciec.org.uk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g3710125e585_0_55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4058" y="2333761"/>
            <a:ext cx="1506778" cy="1670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2906</TotalTime>
  <Words>124</Words>
  <Application>Microsoft Office PowerPoint</Application>
  <PresentationFormat>On-screen Show (4:3)</PresentationFormat>
  <Paragraphs>10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Office Theme</vt:lpstr>
      <vt:lpstr>Custom Design</vt:lpstr>
      <vt:lpstr>CENTRE for INDUSTRY EDUCATION COLLABORATION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Alex White</dc:creator>
  <cp:lastModifiedBy>Mackayla Millar</cp:lastModifiedBy>
  <cp:revision>23</cp:revision>
  <dcterms:created xsi:type="dcterms:W3CDTF">2019-03-20T13:02:04Z</dcterms:created>
  <dcterms:modified xsi:type="dcterms:W3CDTF">2026-03-03T14:54:46Z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0x01010032E5295C42078349AAF8B18D6621BC9D</vt:lpwstr>
  </property>
  <property fmtid="{D5CDD505-2E9C-101B-9397-08002B2CF9AE}" pid="3" name="_dlc_DocIdItemGuid">
    <vt:lpwstr>2aedade5-e8b7-45bd-b998-211225d3cc23</vt:lpwstr>
  </property>
  <property fmtid="{D5CDD505-2E9C-101B-9397-08002B2CF9AE}" pid="4" name="Regions &amp; Sites">
    <vt:lpwstr/>
  </property>
  <property fmtid="{D5CDD505-2E9C-101B-9397-08002B2CF9AE}" pid="5" name="MediaServiceImageTags">
    <vt:lpwstr/>
  </property>
  <property fmtid="{D5CDD505-2E9C-101B-9397-08002B2CF9AE}" pid="6" name="Regions_x0020__x0026__x0020_Sites">
    <vt:lpwstr/>
  </property>
</Properties>
</file>